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31847-3D51-4A5A-84A8-06B221180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52B042-9F14-4DDB-85F4-6A79062B858C}">
      <dgm:prSet/>
      <dgm:spPr/>
      <dgm:t>
        <a:bodyPr/>
        <a:lstStyle/>
        <a:p>
          <a:r>
            <a:rPr lang="pl-PL"/>
            <a:t>Walutą Rwandy jest frank rwandyjski.</a:t>
          </a:r>
          <a:endParaRPr lang="en-US"/>
        </a:p>
      </dgm:t>
    </dgm:pt>
    <dgm:pt modelId="{168D72A0-84BE-4E2C-981D-6A64EFA9AB4E}" type="parTrans" cxnId="{29023FBC-B1CF-452A-8A5D-00CAD326EBE8}">
      <dgm:prSet/>
      <dgm:spPr/>
      <dgm:t>
        <a:bodyPr/>
        <a:lstStyle/>
        <a:p>
          <a:endParaRPr lang="en-US"/>
        </a:p>
      </dgm:t>
    </dgm:pt>
    <dgm:pt modelId="{7BD5CCC3-F597-4AC2-B91E-E392DD70D163}" type="sibTrans" cxnId="{29023FBC-B1CF-452A-8A5D-00CAD326EBE8}">
      <dgm:prSet/>
      <dgm:spPr/>
      <dgm:t>
        <a:bodyPr/>
        <a:lstStyle/>
        <a:p>
          <a:endParaRPr lang="en-US"/>
        </a:p>
      </dgm:t>
    </dgm:pt>
    <dgm:pt modelId="{65FA92FD-B5BB-47C2-A706-534B5F6743DD}">
      <dgm:prSet/>
      <dgm:spPr/>
      <dgm:t>
        <a:bodyPr/>
        <a:lstStyle/>
        <a:p>
          <a:r>
            <a:rPr lang="pl-PL"/>
            <a:t>1 frank rwandyjski – 0,0034 złotego</a:t>
          </a:r>
          <a:endParaRPr lang="en-US"/>
        </a:p>
      </dgm:t>
    </dgm:pt>
    <dgm:pt modelId="{F58F86BE-1B24-4E4C-A51C-89065D44073F}" type="parTrans" cxnId="{DC178CC4-0DB8-4228-B5BD-3798AF365A8E}">
      <dgm:prSet/>
      <dgm:spPr/>
      <dgm:t>
        <a:bodyPr/>
        <a:lstStyle/>
        <a:p>
          <a:endParaRPr lang="en-US"/>
        </a:p>
      </dgm:t>
    </dgm:pt>
    <dgm:pt modelId="{EEC5B092-9062-4192-A815-8A704CC9E654}" type="sibTrans" cxnId="{DC178CC4-0DB8-4228-B5BD-3798AF365A8E}">
      <dgm:prSet/>
      <dgm:spPr/>
      <dgm:t>
        <a:bodyPr/>
        <a:lstStyle/>
        <a:p>
          <a:endParaRPr lang="en-US"/>
        </a:p>
      </dgm:t>
    </dgm:pt>
    <dgm:pt modelId="{17F2CE55-5743-4420-B136-7979B95AD64A}">
      <dgm:prSet/>
      <dgm:spPr/>
      <dgm:t>
        <a:bodyPr/>
        <a:lstStyle/>
        <a:p>
          <a:r>
            <a:rPr lang="pl-PL"/>
            <a:t>Symbol waluty - RF</a:t>
          </a:r>
          <a:endParaRPr lang="en-US"/>
        </a:p>
      </dgm:t>
    </dgm:pt>
    <dgm:pt modelId="{C360F2DA-625D-4966-8C6F-579ABE499655}" type="parTrans" cxnId="{706A7749-5C8A-428D-94B5-A12658C53004}">
      <dgm:prSet/>
      <dgm:spPr/>
      <dgm:t>
        <a:bodyPr/>
        <a:lstStyle/>
        <a:p>
          <a:endParaRPr lang="en-US"/>
        </a:p>
      </dgm:t>
    </dgm:pt>
    <dgm:pt modelId="{4E661FD5-A1A0-46FE-907E-21175A3CBD66}" type="sibTrans" cxnId="{706A7749-5C8A-428D-94B5-A12658C53004}">
      <dgm:prSet/>
      <dgm:spPr/>
      <dgm:t>
        <a:bodyPr/>
        <a:lstStyle/>
        <a:p>
          <a:endParaRPr lang="en-US"/>
        </a:p>
      </dgm:t>
    </dgm:pt>
    <dgm:pt modelId="{EF9984BE-DE18-49DE-B62C-94F27FC2B0C6}" type="pres">
      <dgm:prSet presAssocID="{99831847-3D51-4A5A-84A8-06B221180AF9}" presName="linear" presStyleCnt="0">
        <dgm:presLayoutVars>
          <dgm:animLvl val="lvl"/>
          <dgm:resizeHandles val="exact"/>
        </dgm:presLayoutVars>
      </dgm:prSet>
      <dgm:spPr/>
    </dgm:pt>
    <dgm:pt modelId="{4F3DB1FA-3DE5-4B19-9809-CE3FE21E24E5}" type="pres">
      <dgm:prSet presAssocID="{A452B042-9F14-4DDB-85F4-6A79062B85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92BD64-B800-4CDA-AC9B-3801E5B69902}" type="pres">
      <dgm:prSet presAssocID="{7BD5CCC3-F597-4AC2-B91E-E392DD70D163}" presName="spacer" presStyleCnt="0"/>
      <dgm:spPr/>
    </dgm:pt>
    <dgm:pt modelId="{23EBB573-5D63-4283-BE45-B9BF05801472}" type="pres">
      <dgm:prSet presAssocID="{65FA92FD-B5BB-47C2-A706-534B5F6743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99D1C-67A6-4825-9D5A-73F7C53F3086}" type="pres">
      <dgm:prSet presAssocID="{EEC5B092-9062-4192-A815-8A704CC9E654}" presName="spacer" presStyleCnt="0"/>
      <dgm:spPr/>
    </dgm:pt>
    <dgm:pt modelId="{DA68156C-6CFB-4AEE-8847-CF6296DB72D7}" type="pres">
      <dgm:prSet presAssocID="{17F2CE55-5743-4420-B136-7979B95AD6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FD8C3E-C419-4419-A0EA-F1500B17308F}" type="presOf" srcId="{65FA92FD-B5BB-47C2-A706-534B5F6743DD}" destId="{23EBB573-5D63-4283-BE45-B9BF05801472}" srcOrd="0" destOrd="0" presId="urn:microsoft.com/office/officeart/2005/8/layout/vList2"/>
    <dgm:cxn modelId="{82BF7940-95A9-401E-8B8B-0E6742FF5A49}" type="presOf" srcId="{99831847-3D51-4A5A-84A8-06B221180AF9}" destId="{EF9984BE-DE18-49DE-B62C-94F27FC2B0C6}" srcOrd="0" destOrd="0" presId="urn:microsoft.com/office/officeart/2005/8/layout/vList2"/>
    <dgm:cxn modelId="{B58BFB64-D975-4D6B-BBBE-30570A5D53FE}" type="presOf" srcId="{17F2CE55-5743-4420-B136-7979B95AD64A}" destId="{DA68156C-6CFB-4AEE-8847-CF6296DB72D7}" srcOrd="0" destOrd="0" presId="urn:microsoft.com/office/officeart/2005/8/layout/vList2"/>
    <dgm:cxn modelId="{706A7749-5C8A-428D-94B5-A12658C53004}" srcId="{99831847-3D51-4A5A-84A8-06B221180AF9}" destId="{17F2CE55-5743-4420-B136-7979B95AD64A}" srcOrd="2" destOrd="0" parTransId="{C360F2DA-625D-4966-8C6F-579ABE499655}" sibTransId="{4E661FD5-A1A0-46FE-907E-21175A3CBD66}"/>
    <dgm:cxn modelId="{F6718992-3A4A-4725-9527-AA3B451574AB}" type="presOf" srcId="{A452B042-9F14-4DDB-85F4-6A79062B858C}" destId="{4F3DB1FA-3DE5-4B19-9809-CE3FE21E24E5}" srcOrd="0" destOrd="0" presId="urn:microsoft.com/office/officeart/2005/8/layout/vList2"/>
    <dgm:cxn modelId="{29023FBC-B1CF-452A-8A5D-00CAD326EBE8}" srcId="{99831847-3D51-4A5A-84A8-06B221180AF9}" destId="{A452B042-9F14-4DDB-85F4-6A79062B858C}" srcOrd="0" destOrd="0" parTransId="{168D72A0-84BE-4E2C-981D-6A64EFA9AB4E}" sibTransId="{7BD5CCC3-F597-4AC2-B91E-E392DD70D163}"/>
    <dgm:cxn modelId="{DC178CC4-0DB8-4228-B5BD-3798AF365A8E}" srcId="{99831847-3D51-4A5A-84A8-06B221180AF9}" destId="{65FA92FD-B5BB-47C2-A706-534B5F6743DD}" srcOrd="1" destOrd="0" parTransId="{F58F86BE-1B24-4E4C-A51C-89065D44073F}" sibTransId="{EEC5B092-9062-4192-A815-8A704CC9E654}"/>
    <dgm:cxn modelId="{B1EC9B24-6168-46C0-8C08-6694147C22DA}" type="presParOf" srcId="{EF9984BE-DE18-49DE-B62C-94F27FC2B0C6}" destId="{4F3DB1FA-3DE5-4B19-9809-CE3FE21E24E5}" srcOrd="0" destOrd="0" presId="urn:microsoft.com/office/officeart/2005/8/layout/vList2"/>
    <dgm:cxn modelId="{61FB4D08-78EE-43DF-8F26-6F9E006FB3FE}" type="presParOf" srcId="{EF9984BE-DE18-49DE-B62C-94F27FC2B0C6}" destId="{DF92BD64-B800-4CDA-AC9B-3801E5B69902}" srcOrd="1" destOrd="0" presId="urn:microsoft.com/office/officeart/2005/8/layout/vList2"/>
    <dgm:cxn modelId="{4BC7FB4A-BF4B-42FA-BD12-1BD46EEEDAE8}" type="presParOf" srcId="{EF9984BE-DE18-49DE-B62C-94F27FC2B0C6}" destId="{23EBB573-5D63-4283-BE45-B9BF05801472}" srcOrd="2" destOrd="0" presId="urn:microsoft.com/office/officeart/2005/8/layout/vList2"/>
    <dgm:cxn modelId="{4EA061E8-B6BE-4BA0-8549-18985C11DE0B}" type="presParOf" srcId="{EF9984BE-DE18-49DE-B62C-94F27FC2B0C6}" destId="{82E99D1C-67A6-4825-9D5A-73F7C53F3086}" srcOrd="3" destOrd="0" presId="urn:microsoft.com/office/officeart/2005/8/layout/vList2"/>
    <dgm:cxn modelId="{EF8DDEF1-B250-420E-A05C-B857F239F090}" type="presParOf" srcId="{EF9984BE-DE18-49DE-B62C-94F27FC2B0C6}" destId="{DA68156C-6CFB-4AEE-8847-CF6296DB72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DB1FA-3DE5-4B19-9809-CE3FE21E24E5}">
      <dsp:nvSpPr>
        <dsp:cNvPr id="0" name=""/>
        <dsp:cNvSpPr/>
      </dsp:nvSpPr>
      <dsp:spPr>
        <a:xfrm>
          <a:off x="0" y="103568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/>
            <a:t>Walutą Rwandy jest frank rwandyjski.</a:t>
          </a:r>
          <a:endParaRPr lang="en-US" sz="4700" kern="1200"/>
        </a:p>
      </dsp:txBody>
      <dsp:txXfrm>
        <a:off x="55030" y="158598"/>
        <a:ext cx="10405540" cy="1017235"/>
      </dsp:txXfrm>
    </dsp:sp>
    <dsp:sp modelId="{23EBB573-5D63-4283-BE45-B9BF05801472}">
      <dsp:nvSpPr>
        <dsp:cNvPr id="0" name=""/>
        <dsp:cNvSpPr/>
      </dsp:nvSpPr>
      <dsp:spPr>
        <a:xfrm>
          <a:off x="0" y="1366223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/>
            <a:t>1 frank rwandyjski – 0,0034 złotego</a:t>
          </a:r>
          <a:endParaRPr lang="en-US" sz="4700" kern="1200"/>
        </a:p>
      </dsp:txBody>
      <dsp:txXfrm>
        <a:off x="55030" y="1421253"/>
        <a:ext cx="10405540" cy="1017235"/>
      </dsp:txXfrm>
    </dsp:sp>
    <dsp:sp modelId="{DA68156C-6CFB-4AEE-8847-CF6296DB72D7}">
      <dsp:nvSpPr>
        <dsp:cNvPr id="0" name=""/>
        <dsp:cNvSpPr/>
      </dsp:nvSpPr>
      <dsp:spPr>
        <a:xfrm>
          <a:off x="0" y="2628878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/>
            <a:t>Symbol waluty - RF</a:t>
          </a:r>
          <a:endParaRPr lang="en-US" sz="4700" kern="1200"/>
        </a:p>
      </dsp:txBody>
      <dsp:txXfrm>
        <a:off x="55030" y="2683908"/>
        <a:ext cx="10405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37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4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0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6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ręka do trzymania kulka">
            <a:extLst>
              <a:ext uri="{FF2B5EF4-FFF2-40B4-BE49-F238E27FC236}">
                <a16:creationId xmlns:a16="http://schemas.microsoft.com/office/drawing/2014/main" id="{ABB7146E-ADF6-4A81-E04B-A3D7AE5D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E8B14F-E916-D905-282B-409730F8A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pl-PL" dirty="0"/>
              <a:t>Rwanda – serce Afryki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632A36-AC39-BE54-3229-923907A56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pl-PL" dirty="0"/>
              <a:t>Mikołaj Lamparski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D3F3A98B-FC65-4638-942D-043D9070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Konie biegnące ścieżką">
            <a:extLst>
              <a:ext uri="{FF2B5EF4-FFF2-40B4-BE49-F238E27FC236}">
                <a16:creationId xmlns:a16="http://schemas.microsoft.com/office/drawing/2014/main" id="{F05FB055-03D8-E0CE-9ADD-00C79B661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Arc 1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68C3D8-739E-6CDB-9727-F2142685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/>
              <a:t>Ludobójstwo – atak plemienia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7C00C-E7AA-D336-33C1-8E4E30BB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Ludobójstwo trwało od kwietnia do lipca 1994 roku. Plemię </a:t>
            </a:r>
            <a:r>
              <a:rPr lang="pl-PL" dirty="0" err="1">
                <a:solidFill>
                  <a:srgbClr val="FFFFFF"/>
                </a:solidFill>
              </a:rPr>
              <a:t>Tutsi</a:t>
            </a:r>
            <a:r>
              <a:rPr lang="pl-PL" dirty="0">
                <a:solidFill>
                  <a:srgbClr val="FFFFFF"/>
                </a:solidFill>
              </a:rPr>
              <a:t> zostało wówczas zaatakowane przez ludność plemienia Hutu. Szacuje się, że w wyniku tego zdarzenia życie straciło od 800 000 do 1071 000 osób.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uża grupa skoczków spadochronowych w powietrzu">
            <a:extLst>
              <a:ext uri="{FF2B5EF4-FFF2-40B4-BE49-F238E27FC236}">
                <a16:creationId xmlns:a16="http://schemas.microsoft.com/office/drawing/2014/main" id="{BABD4C8B-0755-B737-53E0-A7AEECFB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518" b="3792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6CE6DB-A38C-63E2-2500-2EDC569C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Bezpieczeństwo w Rwandzie.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5C868-BA98-ECAA-F273-C8027B9A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Poziom przestępczości jest stosunkowo niski. Należy jednak uważać na kieszonkowców. Zaleca się zachowanie szczególnej ostrożności przy granicy z Burundi. 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4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35294E-E3CC-E264-FAA8-E5A9909E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Woda">
            <a:extLst>
              <a:ext uri="{FF2B5EF4-FFF2-40B4-BE49-F238E27FC236}">
                <a16:creationId xmlns:a16="http://schemas.microsoft.com/office/drawing/2014/main" id="{EC31671B-4520-9EB0-3AAC-63BCB720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E0C0F-E3DC-45C1-A95D-0562F384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r>
              <a:rPr lang="pl-PL" sz="240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89183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Kręta droga przez wzgórza i dolinę o zachodzie słońca">
            <a:extLst>
              <a:ext uri="{FF2B5EF4-FFF2-40B4-BE49-F238E27FC236}">
                <a16:creationId xmlns:a16="http://schemas.microsoft.com/office/drawing/2014/main" id="{AF259BA9-C8E1-982B-D4B5-254F4B2F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6" r="4632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49C317-B42F-028A-FDD6-DFA0D81F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pl-PL"/>
              <a:t>„Serce Afryki” – skąd nazwa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6AE9F-5C56-FD15-D647-0FD23923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Rwanda jest usytuowana w centralnej części kontynentu afrykańskiego. Kraj ten posiada bogatą tradycję i kulturę</a:t>
            </a:r>
          </a:p>
        </p:txBody>
      </p:sp>
    </p:spTree>
    <p:extLst>
      <p:ext uri="{BB962C8B-B14F-4D97-AF65-F5344CB8AC3E}">
        <p14:creationId xmlns:p14="http://schemas.microsoft.com/office/powerpoint/2010/main" val="184548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A3F9DB-B144-47A4-9DB2-706C3908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3D9A74CD-249A-437B-A289-413676038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ola ryżu na tarasach w Mu Cang Chai (YenBai) w Wietnamie">
            <a:extLst>
              <a:ext uri="{FF2B5EF4-FFF2-40B4-BE49-F238E27FC236}">
                <a16:creationId xmlns:a16="http://schemas.microsoft.com/office/drawing/2014/main" id="{E8FDB9FF-44A1-1AFD-52C5-ECB9CCDC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89" b="3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5A5013-86CA-04B0-DF23-0FE6A0C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/>
              <a:t>„Wyspa tysiąca wzgórz”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26CB1-550C-775A-5E85-49748BF8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FFFF"/>
                </a:solidFill>
              </a:rPr>
              <a:t>Rwanda jest nazywana również wyspą tysiąca wzgórz. Powodem są górzyste tereny rozciągające się wzdłuż kraju.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7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Elephants w przeglądarce Safari">
            <a:extLst>
              <a:ext uri="{FF2B5EF4-FFF2-40B4-BE49-F238E27FC236}">
                <a16:creationId xmlns:a16="http://schemas.microsoft.com/office/drawing/2014/main" id="{9C123587-2245-8AD4-72EE-6D816E5C1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812" b="585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EAB9163-19C5-F4AD-7D6A-808D7A3A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 kim graniczy Rwanda?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A3FAB-A872-78CA-456D-BD8021FF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Rwanda graniczy z czterema państwami: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Kongo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Tanzania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Uganda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Burundi 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8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Kolorowe domy">
            <a:extLst>
              <a:ext uri="{FF2B5EF4-FFF2-40B4-BE49-F238E27FC236}">
                <a16:creationId xmlns:a16="http://schemas.microsoft.com/office/drawing/2014/main" id="{27FC7B6B-4A46-3356-578A-EB46361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834" b="948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3CF0F1D-DB9B-0C6B-57E7-261C3A12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Języki urzędowe Rwandy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37F090-9CAB-71B3-5ACB-9EFCF55A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Rwanda posiada cztery języki urzędowe: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Angielski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Francuski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Swahili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Kinya</a:t>
            </a:r>
            <a:r>
              <a:rPr lang="pl-PL" dirty="0">
                <a:solidFill>
                  <a:srgbClr val="FFFFFF"/>
                </a:solidFill>
              </a:rPr>
              <a:t> Rwanda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3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4DD3B-60D6-AE71-91A1-0E67C526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Waluta Rwandy: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6C27D71-00E4-8823-E6ED-944C5A6DBE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41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Kolorowe carvede dane na temat ludzi">
            <a:extLst>
              <a:ext uri="{FF2B5EF4-FFF2-40B4-BE49-F238E27FC236}">
                <a16:creationId xmlns:a16="http://schemas.microsoft.com/office/drawing/2014/main" id="{FEDFC60C-1BA9-DADD-2646-456BCE638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955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557871-3B31-3F0A-96D0-6949580D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Religia Rwandy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219563-8D38-BA0F-E47A-E7209534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Większość mieszkańców Rwanda jest chrześcijanami. Przed erą ludobójstwa 90% społeczeństwa należało to katolicyzmu lub protestantyzmu.</a:t>
            </a:r>
          </a:p>
        </p:txBody>
      </p:sp>
      <p:sp>
        <p:nvSpPr>
          <p:cNvPr id="2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6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D3F3A98B-FC65-4638-942D-043D9070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zach-mat w grze w szachy">
            <a:extLst>
              <a:ext uri="{FF2B5EF4-FFF2-40B4-BE49-F238E27FC236}">
                <a16:creationId xmlns:a16="http://schemas.microsoft.com/office/drawing/2014/main" id="{B5A6868B-9723-1EA9-6034-5AF9B9C83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7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991F1E-6B3E-EC89-AAD9-92A94A12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/>
              <a:t>Ludobójstwo – jak do tego doszło.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373534-E89F-4622-FD3A-2977EBDC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Do ludobójstwa w Rwandzie przyczyniło się zestrzelenie samolotu. Wówczas na jego pokładzie znajdowali się: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Prezydent Rwandy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Prezydent Burundi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Widok z lotu ptaka rzeki w Lush lesie">
            <a:extLst>
              <a:ext uri="{FF2B5EF4-FFF2-40B4-BE49-F238E27FC236}">
                <a16:creationId xmlns:a16="http://schemas.microsoft.com/office/drawing/2014/main" id="{E7CF2C71-725F-2183-ACA3-47EAB31DE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626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E73D5D-B67A-C7B2-35F2-D01F0EDF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Co zobaczyć w Rwandzie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2A7978-D00B-FE8D-2EF0-553E83AC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Kigali (stolica kraju)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Muzeum Ludobójstwa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Park </a:t>
            </a:r>
            <a:r>
              <a:rPr lang="pl-PL" dirty="0" err="1">
                <a:solidFill>
                  <a:srgbClr val="FFFFFF"/>
                </a:solidFill>
              </a:rPr>
              <a:t>Akagera</a:t>
            </a:r>
            <a:endParaRPr lang="pl-PL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 Park </a:t>
            </a:r>
            <a:r>
              <a:rPr lang="pl-PL" dirty="0" err="1">
                <a:solidFill>
                  <a:srgbClr val="FFFFFF"/>
                </a:solidFill>
              </a:rPr>
              <a:t>Nyungwe</a:t>
            </a:r>
            <a:endParaRPr lang="pl-PL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Jezioro </a:t>
            </a:r>
            <a:r>
              <a:rPr lang="pl-PL" dirty="0" err="1">
                <a:solidFill>
                  <a:srgbClr val="FFFFFF"/>
                </a:solidFill>
              </a:rPr>
              <a:t>Kivu</a:t>
            </a:r>
            <a:endParaRPr lang="pl-PL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Park wulkanów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FFFF"/>
                </a:solidFill>
              </a:rPr>
              <a:t> Siedzibę </a:t>
            </a:r>
            <a:r>
              <a:rPr lang="pl-PL" dirty="0" err="1">
                <a:solidFill>
                  <a:srgbClr val="FFFFFF"/>
                </a:solidFill>
              </a:rPr>
              <a:t>któla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45397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Pakiet 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254</Words>
  <Application>Microsoft Office PowerPoint</Application>
  <PresentationFormat>Panoramiczny</PresentationFormat>
  <Paragraphs>53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Tw Cen MT</vt:lpstr>
      <vt:lpstr>Wingdings</vt:lpstr>
      <vt:lpstr>ShapesVTI</vt:lpstr>
      <vt:lpstr>Rwanda – serce Afryki</vt:lpstr>
      <vt:lpstr>„Serce Afryki” – skąd nazwa</vt:lpstr>
      <vt:lpstr>„Wyspa tysiąca wzgórz”</vt:lpstr>
      <vt:lpstr>Z kim graniczy Rwanda?</vt:lpstr>
      <vt:lpstr>Języki urzędowe Rwandy</vt:lpstr>
      <vt:lpstr>Waluta Rwandy:</vt:lpstr>
      <vt:lpstr>Religia Rwandy</vt:lpstr>
      <vt:lpstr>Ludobójstwo – jak do tego doszło.</vt:lpstr>
      <vt:lpstr>Co zobaczyć w Rwandzie</vt:lpstr>
      <vt:lpstr>Ludobójstwo – atak plemienia</vt:lpstr>
      <vt:lpstr>Bezpieczeństwo w Rwandzie.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Mikolaj Lamparski</dc:creator>
  <cp:lastModifiedBy>Mikolaj Lamparski</cp:lastModifiedBy>
  <cp:revision>2</cp:revision>
  <dcterms:created xsi:type="dcterms:W3CDTF">2023-08-13T14:55:56Z</dcterms:created>
  <dcterms:modified xsi:type="dcterms:W3CDTF">2023-08-19T11:53:13Z</dcterms:modified>
</cp:coreProperties>
</file>